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6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868" y="4412512"/>
            <a:ext cx="8144134" cy="1452579"/>
          </a:xfrm>
        </p:spPr>
        <p:txBody>
          <a:bodyPr>
            <a:noAutofit/>
          </a:bodyPr>
          <a:lstStyle/>
          <a:p>
            <a:r>
              <a:rPr lang="en-US" sz="2400" dirty="0" smtClean="0"/>
              <a:t>William Paterson University of New Jersey </a:t>
            </a:r>
          </a:p>
          <a:p>
            <a:r>
              <a:rPr lang="en-US" sz="2400" dirty="0" smtClean="0"/>
              <a:t>Faculty Senate</a:t>
            </a:r>
          </a:p>
          <a:p>
            <a:r>
              <a:rPr lang="en-US" sz="2400" dirty="0" smtClean="0"/>
              <a:t>Tuesday, </a:t>
            </a:r>
            <a:r>
              <a:rPr lang="en-US" sz="2400" dirty="0" smtClean="0"/>
              <a:t>February 25</a:t>
            </a:r>
            <a:r>
              <a:rPr lang="en-US" sz="2400" dirty="0" smtClean="0"/>
              <a:t>, </a:t>
            </a:r>
            <a:r>
              <a:rPr lang="en-US" sz="2400" dirty="0" smtClean="0"/>
              <a:t>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1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SEPP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Students</a:t>
            </a:r>
          </a:p>
          <a:p>
            <a:pPr lvl="1"/>
            <a:r>
              <a:rPr lang="en-US" dirty="0" smtClean="0"/>
              <a:t>Data on students enrolled (Fall 2019) but did not graduate or re-enroll (Spring 2020)</a:t>
            </a:r>
          </a:p>
          <a:p>
            <a:pPr lvl="1"/>
            <a:r>
              <a:rPr lang="en-US" dirty="0" smtClean="0"/>
              <a:t>Time-data of student drops</a:t>
            </a:r>
          </a:p>
          <a:p>
            <a:pPr lvl="1"/>
            <a:r>
              <a:rPr lang="en-US" dirty="0" smtClean="0"/>
              <a:t>Post-advisement a</a:t>
            </a:r>
            <a:r>
              <a:rPr lang="en-US" dirty="0" smtClean="0"/>
              <a:t>lerts for Faculty advisors</a:t>
            </a:r>
          </a:p>
          <a:p>
            <a:pPr lvl="1"/>
            <a:r>
              <a:rPr lang="en-US" dirty="0" smtClean="0"/>
              <a:t>‘Classroom Community’ – discussion on letter received by SEC about Faculty-Student interactions in the classroom</a:t>
            </a:r>
          </a:p>
          <a:p>
            <a:pPr lvl="1"/>
            <a:endParaRPr lang="en-US" dirty="0"/>
          </a:p>
          <a:p>
            <a:r>
              <a:rPr lang="en-US" b="1" dirty="0" smtClean="0"/>
              <a:t>WPU Online </a:t>
            </a:r>
            <a:r>
              <a:rPr lang="en-US" dirty="0" smtClean="0"/>
              <a:t>fee structure</a:t>
            </a:r>
          </a:p>
          <a:p>
            <a:endParaRPr lang="en-US" dirty="0"/>
          </a:p>
          <a:p>
            <a:r>
              <a:rPr lang="en-US" b="1" dirty="0" smtClean="0"/>
              <a:t>Senate Representation </a:t>
            </a:r>
            <a:r>
              <a:rPr lang="en-US" dirty="0" smtClean="0"/>
              <a:t>in context of Reorganization</a:t>
            </a:r>
          </a:p>
          <a:p>
            <a:endParaRPr lang="en-US" dirty="0"/>
          </a:p>
          <a:p>
            <a:r>
              <a:rPr lang="en-US" b="1" dirty="0" smtClean="0"/>
              <a:t>International Partnerships </a:t>
            </a:r>
            <a:r>
              <a:rPr lang="en-US" dirty="0" smtClean="0"/>
              <a:t>&amp; Senate Guiding Principles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From Closed Meeting (12/10/2019)</a:t>
            </a:r>
            <a:br>
              <a:rPr lang="en-US" dirty="0" smtClean="0"/>
            </a:br>
            <a:r>
              <a:rPr lang="en-US" dirty="0" smtClean="0"/>
              <a:t>“What Are Your Top Priorities?”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31" y="2059782"/>
            <a:ext cx="10361438" cy="4701236"/>
          </a:xfrm>
        </p:spPr>
        <p:txBody>
          <a:bodyPr>
            <a:noAutofit/>
          </a:bodyPr>
          <a:lstStyle/>
          <a:p>
            <a:pPr lvl="1"/>
            <a:r>
              <a:rPr lang="en-US" b="1" dirty="0"/>
              <a:t>Students </a:t>
            </a:r>
            <a:r>
              <a:rPr lang="en-US" dirty="0" smtClean="0"/>
              <a:t>(including </a:t>
            </a:r>
            <a:r>
              <a:rPr lang="en-US" dirty="0"/>
              <a:t>motivation, </a:t>
            </a:r>
            <a:r>
              <a:rPr lang="en-US" dirty="0" smtClean="0"/>
              <a:t>quality, recruitment </a:t>
            </a:r>
            <a:r>
              <a:rPr lang="en-US" dirty="0"/>
              <a:t>and reputation, appropriate behavior, </a:t>
            </a:r>
            <a:r>
              <a:rPr lang="en-US" dirty="0" smtClean="0"/>
              <a:t>faculty-students</a:t>
            </a:r>
            <a:r>
              <a:rPr lang="en-US" dirty="0"/>
              <a:t>, and health &amp; wellness of students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Multicultural Center</a:t>
            </a:r>
            <a:r>
              <a:rPr lang="en-US" dirty="0"/>
              <a:t> (what does it do?)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Registrar-Faculty</a:t>
            </a:r>
            <a:r>
              <a:rPr lang="en-US" dirty="0" smtClean="0"/>
              <a:t> </a:t>
            </a:r>
            <a:r>
              <a:rPr lang="en-US" dirty="0"/>
              <a:t>communication (scheduling, packaging, classrooms, class size)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Senate </a:t>
            </a:r>
            <a:r>
              <a:rPr lang="en-US" b="1" dirty="0"/>
              <a:t>representation</a:t>
            </a:r>
            <a:r>
              <a:rPr lang="en-US" dirty="0"/>
              <a:t> (in context of reorganization)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/>
              <a:t>WP101 assessment</a:t>
            </a:r>
            <a:r>
              <a:rPr lang="en-US" dirty="0"/>
              <a:t> (is it working?)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Online </a:t>
            </a:r>
            <a:r>
              <a:rPr lang="en-US" b="1" dirty="0"/>
              <a:t>student </a:t>
            </a:r>
            <a:r>
              <a:rPr lang="en-US" b="1" dirty="0" err="1"/>
              <a:t>opinionnaires</a:t>
            </a:r>
            <a:r>
              <a:rPr lang="en-US" dirty="0"/>
              <a:t> (what would be best for faculty?)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International </a:t>
            </a:r>
            <a:r>
              <a:rPr lang="en-US" b="1" dirty="0"/>
              <a:t>student recruitment</a:t>
            </a:r>
            <a:r>
              <a:rPr lang="en-US" dirty="0"/>
              <a:t> (where are we on this?)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83678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6991</TotalTime>
  <Words>174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  Chair’s Report</vt:lpstr>
      <vt:lpstr>SEPP Discussions</vt:lpstr>
      <vt:lpstr>From Closed Meeting (12/10/2019) “What Are Your Top Priorities?”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Murli</dc:creator>
  <cp:lastModifiedBy>Murli</cp:lastModifiedBy>
  <cp:revision>401</cp:revision>
  <dcterms:created xsi:type="dcterms:W3CDTF">2019-09-06T10:08:25Z</dcterms:created>
  <dcterms:modified xsi:type="dcterms:W3CDTF">2020-02-24T21:04:39Z</dcterms:modified>
</cp:coreProperties>
</file>