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2693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9" d="100"/>
          <a:sy n="69" d="100"/>
        </p:scale>
        <p:origin x="56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BE3C1-DBE1-495D-B57B-2849774B866A}" type="datetimeFigureOut">
              <a:rPr lang="en-US" dirty="0"/>
              <a:t>1/27/2020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C117F-5CCF-4837-BE5F-2B92066CAFAF}" type="datetimeFigureOut">
              <a:rPr lang="en-US" dirty="0"/>
              <a:t>1/27/2020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B90BD-B6CE-46B7-997F-7313B992CCDC}" type="datetimeFigureOut">
              <a:rPr lang="en-US" dirty="0"/>
              <a:t>1/27/2020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9D11F-B188-461D-B23F-39381795C052}" type="datetimeFigureOut">
              <a:rPr lang="en-US" dirty="0"/>
              <a:t>1/27/2020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6D8D9-55A2-4063-B0F3-121F44549695}" type="datetimeFigureOut">
              <a:rPr lang="en-US" dirty="0"/>
              <a:t>1/27/2020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24536-994D-4021-A283-9F449C0DB509}" type="datetimeFigureOut">
              <a:rPr lang="en-US" dirty="0"/>
              <a:t>1/27/2020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BBB78-C96F-47B7-AB17-D852CA960AC9}" type="datetimeFigureOut">
              <a:rPr lang="en-US" dirty="0"/>
              <a:t>1/27/2020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3F48C-C7C6-4055-9F49-3777875E72AE}" type="datetimeFigureOut">
              <a:rPr lang="en-US" dirty="0"/>
              <a:t>1/27/2020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ltGray"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6178E61D-D431-422C-9764-11DAFE33AB63}" type="datetimeFigureOut">
              <a:rPr lang="en-US" dirty="0"/>
              <a:t>1/27/2020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E42F4-6EEF-4EF7-8ED4-2208F0F89A08}" type="datetimeFigureOut">
              <a:rPr lang="en-US" dirty="0"/>
              <a:t>1/27/2020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78ACC-22D6-47C1-A373-4FD133E34F3C}" type="datetimeFigureOut">
              <a:rPr lang="en-US" dirty="0"/>
              <a:t>1/27/2020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A6C69-6797-4E8A-BF37-F2C3751466E9}" type="datetimeFigureOut">
              <a:rPr lang="en-US" dirty="0"/>
              <a:t>1/27/2020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014A1-A632-4878-A0D3-F52BA7563730}" type="datetimeFigureOut">
              <a:rPr lang="en-US" dirty="0"/>
              <a:t>1/27/2020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9F462-093F-4566-844B-4C71F2739DA5}" type="datetimeFigureOut">
              <a:rPr lang="en-US" dirty="0"/>
              <a:t>1/27/2020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4A7AC-904D-4781-85BA-7D10C17ED021}" type="datetimeFigureOut">
              <a:rPr lang="en-US" dirty="0"/>
              <a:t>1/27/2020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1444B-B92B-4E27-8C94-BB93EAF5CB18}" type="datetimeFigureOut">
              <a:rPr lang="en-US" dirty="0"/>
              <a:t>1/27/2020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EFA5E-FA76-400D-B3DC-F0BA90E6D107}" type="datetimeFigureOut">
              <a:rPr lang="en-US" dirty="0"/>
              <a:t>1/27/2020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6E9DEC-419B-4CC5-A080-3B06BD5A8291}" type="datetimeFigureOut">
              <a:rPr lang="en-US" dirty="0"/>
              <a:t>1/27/2020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smtClean="0"/>
              <a:t>Chair’s Report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8868" y="4412512"/>
            <a:ext cx="8144134" cy="1452579"/>
          </a:xfrm>
        </p:spPr>
        <p:txBody>
          <a:bodyPr>
            <a:noAutofit/>
          </a:bodyPr>
          <a:lstStyle/>
          <a:p>
            <a:r>
              <a:rPr lang="en-US" sz="2400" dirty="0" smtClean="0"/>
              <a:t>William Paterson University of New Jersey </a:t>
            </a:r>
          </a:p>
          <a:p>
            <a:r>
              <a:rPr lang="en-US" sz="2400" dirty="0" smtClean="0"/>
              <a:t>Faculty Senate</a:t>
            </a:r>
          </a:p>
          <a:p>
            <a:r>
              <a:rPr lang="en-US" sz="2400" dirty="0" smtClean="0"/>
              <a:t>Tuesday, </a:t>
            </a:r>
            <a:r>
              <a:rPr lang="en-US" sz="2400" dirty="0" smtClean="0"/>
              <a:t>January 28, 2020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357138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RTP Committee (College Reps)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ctr"/>
            <a:r>
              <a:rPr lang="en-US" dirty="0"/>
              <a:t>COAC – </a:t>
            </a:r>
            <a:r>
              <a:rPr lang="en-US" dirty="0" smtClean="0"/>
              <a:t>Matthew Crick </a:t>
            </a:r>
          </a:p>
          <a:p>
            <a:pPr algn="ctr"/>
            <a:r>
              <a:rPr lang="en-US" dirty="0" smtClean="0"/>
              <a:t>COB </a:t>
            </a:r>
            <a:r>
              <a:rPr lang="en-US" dirty="0"/>
              <a:t>– </a:t>
            </a:r>
            <a:r>
              <a:rPr lang="en-US" dirty="0" smtClean="0"/>
              <a:t>Avinash Arya</a:t>
            </a:r>
          </a:p>
          <a:p>
            <a:pPr algn="ctr"/>
            <a:r>
              <a:rPr lang="en-US" dirty="0" smtClean="0"/>
              <a:t>COE </a:t>
            </a:r>
            <a:r>
              <a:rPr lang="en-US" dirty="0"/>
              <a:t>– </a:t>
            </a:r>
            <a:r>
              <a:rPr lang="en-US" dirty="0" smtClean="0"/>
              <a:t>David Fuentes </a:t>
            </a:r>
          </a:p>
          <a:p>
            <a:pPr algn="ctr"/>
            <a:r>
              <a:rPr lang="en-US" dirty="0" smtClean="0"/>
              <a:t>COHSS – Kate Makarec </a:t>
            </a:r>
          </a:p>
          <a:p>
            <a:pPr algn="ctr"/>
            <a:r>
              <a:rPr lang="en-US" dirty="0" smtClean="0"/>
              <a:t>COSH – Melkamu Zeleke</a:t>
            </a:r>
          </a:p>
          <a:p>
            <a:pPr algn="ctr"/>
            <a:r>
              <a:rPr lang="en-US" dirty="0" smtClean="0"/>
              <a:t>Library </a:t>
            </a:r>
            <a:r>
              <a:rPr lang="en-US" dirty="0"/>
              <a:t>– Judy </a:t>
            </a:r>
            <a:r>
              <a:rPr lang="en-US" dirty="0" smtClean="0"/>
              <a:t>Mathew</a:t>
            </a:r>
          </a:p>
          <a:p>
            <a:pPr algn="ctr"/>
            <a:r>
              <a:rPr lang="en-US" dirty="0" smtClean="0"/>
              <a:t> </a:t>
            </a:r>
          </a:p>
          <a:p>
            <a:pPr algn="ctr"/>
            <a:r>
              <a:rPr lang="en-US" dirty="0" smtClean="0"/>
              <a:t>Additionally</a:t>
            </a:r>
            <a:r>
              <a:rPr lang="en-US" dirty="0"/>
              <a:t>, the Committee will </a:t>
            </a:r>
            <a:r>
              <a:rPr lang="en-US" dirty="0" smtClean="0"/>
              <a:t>comprise </a:t>
            </a:r>
            <a:r>
              <a:rPr lang="en-US" dirty="0"/>
              <a:t>the </a:t>
            </a:r>
            <a:r>
              <a:rPr lang="en-US" dirty="0" smtClean="0"/>
              <a:t>Provost and Faculty Senate Chair (acting as co-chairs), one AFT member, and one Dean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300032"/>
      </p:ext>
    </p:extLst>
  </p:cSld>
  <p:clrMapOvr>
    <a:masterClrMapping/>
  </p:clrMapOvr>
</p:sld>
</file>

<file path=ppt/theme/theme1.xml><?xml version="1.0" encoding="utf-8"?>
<a:theme xmlns:a="http://schemas.openxmlformats.org/drawingml/2006/main" name="Berlin">
  <a:themeElements>
    <a:clrScheme name="Berlin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0CBE056-4EF4-4D92-969E-947779DA7AA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Berlin</Template>
  <TotalTime>6968</TotalTime>
  <Words>73</Words>
  <Application>Microsoft Office PowerPoint</Application>
  <PresentationFormat>Widescreen</PresentationFormat>
  <Paragraphs>13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Trebuchet MS</vt:lpstr>
      <vt:lpstr>Berlin</vt:lpstr>
      <vt:lpstr>  Chair’s Report</vt:lpstr>
      <vt:lpstr>RTP Committee (College Reps)</vt:lpstr>
    </vt:vector>
  </TitlesOfParts>
  <Company>William Paterson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</dc:title>
  <dc:creator>Murli</dc:creator>
  <cp:lastModifiedBy>Murli</cp:lastModifiedBy>
  <cp:revision>384</cp:revision>
  <dcterms:created xsi:type="dcterms:W3CDTF">2019-09-06T10:08:25Z</dcterms:created>
  <dcterms:modified xsi:type="dcterms:W3CDTF">2020-01-27T16:16:19Z</dcterms:modified>
</cp:coreProperties>
</file>