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6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Chair’s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868" y="4412512"/>
            <a:ext cx="8144134" cy="1452579"/>
          </a:xfrm>
        </p:spPr>
        <p:txBody>
          <a:bodyPr>
            <a:noAutofit/>
          </a:bodyPr>
          <a:lstStyle/>
          <a:p>
            <a:r>
              <a:rPr lang="en-US" sz="2400" dirty="0" smtClean="0"/>
              <a:t>William Paterson University of New Jersey </a:t>
            </a:r>
          </a:p>
          <a:p>
            <a:r>
              <a:rPr lang="en-US" sz="2400" dirty="0" smtClean="0"/>
              <a:t>Faculty Senate</a:t>
            </a:r>
          </a:p>
          <a:p>
            <a:r>
              <a:rPr lang="en-US" sz="2400" dirty="0" smtClean="0"/>
              <a:t>Tuesday, </a:t>
            </a:r>
            <a:r>
              <a:rPr lang="en-US" sz="2400" dirty="0" smtClean="0"/>
              <a:t>January 28,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1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RTP Committee (College Reps)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COAC – </a:t>
            </a:r>
            <a:r>
              <a:rPr lang="en-US" dirty="0" smtClean="0"/>
              <a:t>Matthew Crick </a:t>
            </a:r>
          </a:p>
          <a:p>
            <a:pPr algn="ctr"/>
            <a:r>
              <a:rPr lang="en-US" dirty="0" smtClean="0"/>
              <a:t>COB </a:t>
            </a:r>
            <a:r>
              <a:rPr lang="en-US" dirty="0"/>
              <a:t>– </a:t>
            </a:r>
            <a:r>
              <a:rPr lang="en-US" dirty="0" smtClean="0"/>
              <a:t>Avinash Arya</a:t>
            </a:r>
          </a:p>
          <a:p>
            <a:pPr algn="ctr"/>
            <a:r>
              <a:rPr lang="en-US" dirty="0" smtClean="0"/>
              <a:t>COE </a:t>
            </a:r>
            <a:r>
              <a:rPr lang="en-US" dirty="0"/>
              <a:t>– </a:t>
            </a:r>
            <a:r>
              <a:rPr lang="en-US" dirty="0" smtClean="0"/>
              <a:t>David Fuentes </a:t>
            </a:r>
          </a:p>
          <a:p>
            <a:pPr algn="ctr"/>
            <a:r>
              <a:rPr lang="en-US" dirty="0" smtClean="0"/>
              <a:t>COHSS – Kate Makarec </a:t>
            </a:r>
          </a:p>
          <a:p>
            <a:pPr algn="ctr"/>
            <a:r>
              <a:rPr lang="en-US" dirty="0" smtClean="0"/>
              <a:t>COSH – Melkamu Zeleke</a:t>
            </a:r>
          </a:p>
          <a:p>
            <a:pPr algn="ctr"/>
            <a:r>
              <a:rPr lang="en-US" dirty="0" smtClean="0"/>
              <a:t>Library </a:t>
            </a:r>
            <a:r>
              <a:rPr lang="en-US" dirty="0"/>
              <a:t>– Judy </a:t>
            </a:r>
            <a:r>
              <a:rPr lang="en-US" dirty="0" smtClean="0"/>
              <a:t>Mathew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Additionally</a:t>
            </a:r>
            <a:r>
              <a:rPr lang="en-US" dirty="0"/>
              <a:t>, the Committee will </a:t>
            </a:r>
            <a:r>
              <a:rPr lang="en-US" dirty="0" smtClean="0"/>
              <a:t>comprise </a:t>
            </a:r>
            <a:r>
              <a:rPr lang="en-US" dirty="0"/>
              <a:t>the </a:t>
            </a:r>
            <a:r>
              <a:rPr lang="en-US" dirty="0" smtClean="0"/>
              <a:t>Provost and Faculty Senate Chair (acting as co-chairs), one AFT member, and one Dean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00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6968</TotalTime>
  <Words>73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  Chair’s Report</vt:lpstr>
      <vt:lpstr>RTP Committee (College Reps)</vt:lpstr>
    </vt:vector>
  </TitlesOfParts>
  <Company>William Paterson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Murli</dc:creator>
  <cp:lastModifiedBy>Murli</cp:lastModifiedBy>
  <cp:revision>384</cp:revision>
  <dcterms:created xsi:type="dcterms:W3CDTF">2019-09-06T10:08:25Z</dcterms:created>
  <dcterms:modified xsi:type="dcterms:W3CDTF">2020-01-27T16:16:19Z</dcterms:modified>
</cp:coreProperties>
</file>