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B911CC-2B4A-4A40-BBB6-2BD5F76C7655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FC23AB-7859-4148-9240-D6C7A4279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e.nj.us/dep/fgw/bearfacts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Bears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unwelcomed visitors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dirty="0" smtClean="0"/>
              <a:t>	Everyone </a:t>
            </a:r>
            <a:r>
              <a:rPr lang="en-US" dirty="0"/>
              <a:t>should comply with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the </a:t>
            </a:r>
            <a:r>
              <a:rPr lang="en-US" dirty="0"/>
              <a:t>following five rules</a:t>
            </a:r>
            <a:r>
              <a:rPr lang="en-US" dirty="0" smtClean="0"/>
              <a:t>:</a:t>
            </a:r>
          </a:p>
          <a:p>
            <a:pPr algn="ctr">
              <a:buNone/>
            </a:pPr>
            <a:endParaRPr lang="en-US" dirty="0"/>
          </a:p>
          <a:p>
            <a:pPr lvl="0"/>
            <a:r>
              <a:rPr lang="en-US" dirty="0" smtClean="0"/>
              <a:t>Never follow a bear, or encourage others to form a group to follow a bear.</a:t>
            </a:r>
          </a:p>
          <a:p>
            <a:pPr lvl="0"/>
            <a:r>
              <a:rPr lang="en-US" dirty="0" smtClean="0"/>
              <a:t>Never </a:t>
            </a:r>
            <a:r>
              <a:rPr lang="en-US" dirty="0"/>
              <a:t>leave food out in the open or in your vehicle.</a:t>
            </a:r>
          </a:p>
          <a:p>
            <a:pPr lvl="0"/>
            <a:r>
              <a:rPr lang="en-US" dirty="0"/>
              <a:t>Never hike alone in the adjacent wooded areas.</a:t>
            </a:r>
          </a:p>
          <a:p>
            <a:pPr lvl="0"/>
            <a:r>
              <a:rPr lang="en-US" dirty="0"/>
              <a:t>Never provoke the bear.</a:t>
            </a:r>
          </a:p>
          <a:p>
            <a:pPr lvl="0"/>
            <a:r>
              <a:rPr lang="en-US" dirty="0"/>
              <a:t>Never feed the bear. It is illegal in New Jersey to do so.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Rules Restated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Avoid bears and distance yourself from them.</a:t>
            </a:r>
          </a:p>
          <a:p>
            <a:pPr lvl="0"/>
            <a:r>
              <a:rPr lang="en-US" dirty="0" smtClean="0"/>
              <a:t>Properly dispose of garbage and take food from your vehicle when you park.</a:t>
            </a:r>
          </a:p>
          <a:p>
            <a:pPr lvl="0"/>
            <a:r>
              <a:rPr lang="en-US" dirty="0" smtClean="0"/>
              <a:t>Hike with others.</a:t>
            </a:r>
          </a:p>
          <a:p>
            <a:pPr lvl="0"/>
            <a:r>
              <a:rPr lang="en-US" dirty="0" smtClean="0"/>
              <a:t>Avoid creating a dependent relationship with a bear.</a:t>
            </a:r>
          </a:p>
          <a:p>
            <a:pPr lvl="0"/>
            <a:r>
              <a:rPr lang="en-US" dirty="0" smtClean="0"/>
              <a:t>Obey the law. It is illegal to feed a bear in the State of New Jersey.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For </a:t>
            </a:r>
            <a:r>
              <a:rPr lang="en-US" dirty="0"/>
              <a:t>additional information about bears in New Jersey, please refer to the New Jersey Division of Fish and Wildlife website at: </a:t>
            </a:r>
            <a:endParaRPr lang="en-US" dirty="0" smtClean="0"/>
          </a:p>
          <a:p>
            <a:pPr>
              <a:buNone/>
            </a:pPr>
            <a:endParaRPr lang="en-US" u="sng" dirty="0">
              <a:hlinkClick r:id="rId2"/>
            </a:endParaRPr>
          </a:p>
          <a:p>
            <a:pPr>
              <a:buNone/>
            </a:pP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://www.state.nj.us/dep/fgw/bearfacts.htm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One of our visiting bears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Under no circumstances should you attempt</a:t>
            </a:r>
          </a:p>
          <a:p>
            <a:pPr algn="ctr"/>
            <a:r>
              <a:rPr lang="en-US" b="1" dirty="0" smtClean="0"/>
              <a:t> to photograph or approach a bear in any way.</a:t>
            </a:r>
            <a:endParaRPr lang="en-US" dirty="0"/>
          </a:p>
        </p:txBody>
      </p:sp>
      <p:pic>
        <p:nvPicPr>
          <p:cNvPr id="7" name="Picture Placeholder 6" descr="Full page fax print.t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576" b="2576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Bear visitation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Over </a:t>
            </a:r>
            <a:r>
              <a:rPr lang="en-US" dirty="0"/>
              <a:t>the last </a:t>
            </a:r>
            <a:r>
              <a:rPr lang="en-US" dirty="0" smtClean="0"/>
              <a:t>few years, </a:t>
            </a:r>
            <a:r>
              <a:rPr lang="en-US" dirty="0"/>
              <a:t>members of the University community have observed </a:t>
            </a:r>
            <a:r>
              <a:rPr lang="en-US" dirty="0" smtClean="0"/>
              <a:t>individual bears </a:t>
            </a:r>
            <a:r>
              <a:rPr lang="en-US" dirty="0" smtClean="0"/>
              <a:t>roaming on </a:t>
            </a:r>
            <a:r>
              <a:rPr lang="en-US" dirty="0"/>
              <a:t>our campus on several </a:t>
            </a:r>
            <a:r>
              <a:rPr lang="en-US" dirty="0" smtClean="0"/>
              <a:t>occasions.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proximity to the High Mountain reservation combined with the smell of food from buildings and dumpsters has probably attracted the bear to our grounds.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discourage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	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To decrease the likelihood of a bear </a:t>
            </a:r>
          </a:p>
          <a:p>
            <a:pPr algn="ctr">
              <a:buNone/>
            </a:pPr>
            <a:r>
              <a:rPr lang="en-US" dirty="0" smtClean="0"/>
              <a:t>being attracted to our campus, </a:t>
            </a:r>
          </a:p>
          <a:p>
            <a:pPr algn="ctr">
              <a:buNone/>
            </a:pPr>
            <a:r>
              <a:rPr lang="en-US" i="1" dirty="0" smtClean="0"/>
              <a:t>everyone </a:t>
            </a:r>
          </a:p>
          <a:p>
            <a:pPr algn="ctr">
              <a:buNone/>
            </a:pPr>
            <a:r>
              <a:rPr lang="en-US" dirty="0" smtClean="0"/>
              <a:t>should properly dispose of garbage </a:t>
            </a:r>
          </a:p>
          <a:p>
            <a:pPr algn="ctr">
              <a:buNone/>
            </a:pPr>
            <a:r>
              <a:rPr lang="en-US" dirty="0" smtClean="0"/>
              <a:t>and should </a:t>
            </a:r>
          </a:p>
          <a:p>
            <a:pPr algn="ctr">
              <a:buNone/>
            </a:pPr>
            <a:r>
              <a:rPr lang="en-US" i="1" dirty="0" smtClean="0"/>
              <a:t>never</a:t>
            </a:r>
            <a:r>
              <a:rPr lang="en-US" dirty="0" smtClean="0"/>
              <a:t> leave food out for animals or birds.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Bears and their cubs are not dogs.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Bears </a:t>
            </a:r>
            <a:r>
              <a:rPr lang="en-US" b="1" dirty="0"/>
              <a:t>are dangerous wild animals and female bears are extremely dangerous when they believe their cubs are at risk of being injured.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at a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If </a:t>
            </a:r>
            <a:r>
              <a:rPr lang="en-US" dirty="0"/>
              <a:t>you should encounter a bear at a distance, please respond to the presence of the bear in the following manner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approach the bear. </a:t>
            </a:r>
          </a:p>
          <a:p>
            <a:r>
              <a:rPr lang="en-US" dirty="0" smtClean="0"/>
              <a:t>Make </a:t>
            </a:r>
            <a:r>
              <a:rPr lang="en-US" dirty="0"/>
              <a:t>the bear aware of your presence by making noise.</a:t>
            </a:r>
          </a:p>
          <a:p>
            <a:r>
              <a:rPr lang="en-US" dirty="0"/>
              <a:t>Call Campus Police (973-720-2300) and report the bear as soon as possible.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if at close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 encounter the bear at close range, please respond to the bear in the following manner:</a:t>
            </a:r>
          </a:p>
          <a:p>
            <a:r>
              <a:rPr lang="en-US" dirty="0" smtClean="0"/>
              <a:t>Remain </a:t>
            </a:r>
            <a:r>
              <a:rPr lang="en-US" dirty="0"/>
              <a:t>standing, </a:t>
            </a:r>
          </a:p>
          <a:p>
            <a:r>
              <a:rPr lang="en-US" dirty="0"/>
              <a:t>Avoid direct eye contact, </a:t>
            </a:r>
          </a:p>
          <a:p>
            <a:r>
              <a:rPr lang="en-US" dirty="0"/>
              <a:t>Back up SLOWLY, </a:t>
            </a:r>
          </a:p>
          <a:p>
            <a:r>
              <a:rPr lang="en-US" dirty="0"/>
              <a:t>Speak aloud in a calm yet assertive voice, and</a:t>
            </a:r>
          </a:p>
          <a:p>
            <a:r>
              <a:rPr lang="en-US" dirty="0"/>
              <a:t>Call Campus Police (973-720-2300) and report the bear as soon as possible.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if in a vehicle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	If </a:t>
            </a:r>
            <a:r>
              <a:rPr lang="en-US" dirty="0"/>
              <a:t>you are inside a vehicle and observe a bear, please remain in the vehicle,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sound </a:t>
            </a:r>
            <a:r>
              <a:rPr lang="en-US" dirty="0"/>
              <a:t>your horn, and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contact </a:t>
            </a:r>
            <a:r>
              <a:rPr lang="en-US" dirty="0"/>
              <a:t>Campus Police if possible.  </a:t>
            </a: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	Keep </a:t>
            </a:r>
            <a:r>
              <a:rPr lang="en-US" dirty="0"/>
              <a:t>in mind that the noise from your horn may scare the bear away but it also alerts other people to the presence of the bear.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203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Bears</vt:lpstr>
      <vt:lpstr>One of our visiting bears</vt:lpstr>
      <vt:lpstr>Bear visitation</vt:lpstr>
      <vt:lpstr>Why here</vt:lpstr>
      <vt:lpstr>To discourage visitation</vt:lpstr>
      <vt:lpstr>Bears and their cubs are not dogs.</vt:lpstr>
      <vt:lpstr>What to do at a distance</vt:lpstr>
      <vt:lpstr>What to do if at close range</vt:lpstr>
      <vt:lpstr>What to do if in a vehicle</vt:lpstr>
      <vt:lpstr>Five rules</vt:lpstr>
      <vt:lpstr>Five Rules Restated</vt:lpstr>
      <vt:lpstr>Additional information</vt:lpstr>
    </vt:vector>
  </TitlesOfParts>
  <Company>William Paterson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bogoradt</dc:creator>
  <cp:lastModifiedBy>bogoradt</cp:lastModifiedBy>
  <cp:revision>9</cp:revision>
  <dcterms:created xsi:type="dcterms:W3CDTF">2009-09-10T13:27:11Z</dcterms:created>
  <dcterms:modified xsi:type="dcterms:W3CDTF">2010-11-10T17:09:05Z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777075411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BOGORADT@wpunj.edu</vt:lpwstr>
  </property>
  <property fmtid="{D5CDD505-2E9C-101B-9397-08002B2CF9AE}" pid="6" name="_AuthorEmailDisplayName">
    <vt:lpwstr>Bogorad, Terry</vt:lpwstr>
  </property>
</Properties>
</file>